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grandir Narrow" panose="020B0604020202020204" charset="0"/>
      <p:regular r:id="rId9"/>
    </p:embeddedFont>
    <p:embeddedFont>
      <p:font typeface="Agrandir Thin" panose="020B0604020202020204" charset="0"/>
      <p:regular r:id="rId10"/>
    </p:embeddedFont>
    <p:embeddedFont>
      <p:font typeface="Aileron Thin" panose="020B0604020202020204" charset="0"/>
      <p:regular r:id="rId11"/>
    </p:embeddedFont>
    <p:embeddedFont>
      <p:font typeface="Aloja" panose="020B0604020202020204" charset="0"/>
      <p:regular r:id="rId12"/>
    </p:embeddedFont>
    <p:embeddedFont>
      <p:font typeface="Alta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ic Sans" panose="020B0604020202020204" charset="0"/>
      <p:regular r:id="rId18"/>
    </p:embeddedFont>
    <p:embeddedFont>
      <p:font typeface="Gagalin" panose="020B0604020202020204" charset="0"/>
      <p:regular r:id="rId19"/>
    </p:embeddedFont>
    <p:embeddedFont>
      <p:font typeface="Mr Dafoe" panose="020B0604020202020204" charset="0"/>
      <p:regular r:id="rId20"/>
    </p:embeddedFont>
    <p:embeddedFont>
      <p:font typeface="Roboto Condense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50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https://www.slideshare.net/DanaFarber/top-10-tips-for-getting-a-good-nights-sleep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4.sv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6" b="155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541750" y="288151"/>
            <a:ext cx="19371500" cy="74785"/>
          </a:xfrm>
          <a:prstGeom prst="rect">
            <a:avLst/>
          </a:prstGeom>
          <a:solidFill>
            <a:srgbClr val="F0FFF3"/>
          </a:solidFill>
        </p:spPr>
      </p:sp>
      <p:sp>
        <p:nvSpPr>
          <p:cNvPr id="4" name="AutoShape 4"/>
          <p:cNvSpPr/>
          <p:nvPr/>
        </p:nvSpPr>
        <p:spPr>
          <a:xfrm>
            <a:off x="-541750" y="9924063"/>
            <a:ext cx="19371500" cy="74785"/>
          </a:xfrm>
          <a:prstGeom prst="rect">
            <a:avLst/>
          </a:prstGeom>
          <a:solidFill>
            <a:srgbClr val="F0FFF3"/>
          </a:solidFill>
        </p:spPr>
      </p:sp>
      <p:sp>
        <p:nvSpPr>
          <p:cNvPr id="6" name="TextBox 6"/>
          <p:cNvSpPr txBox="1"/>
          <p:nvPr/>
        </p:nvSpPr>
        <p:spPr>
          <a:xfrm>
            <a:off x="4407061" y="2027391"/>
            <a:ext cx="9473878" cy="5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spc="350">
                <a:solidFill>
                  <a:srgbClr val="F0FFF3"/>
                </a:solidFill>
                <a:latin typeface="Roboto Condensed Bold"/>
              </a:rPr>
              <a:t>TOP 10 TIPS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579" y="3389120"/>
            <a:ext cx="14948842" cy="342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 spc="1200" dirty="0">
                <a:solidFill>
                  <a:srgbClr val="429FFD"/>
                </a:solidFill>
                <a:latin typeface="Comic Sans"/>
              </a:rPr>
              <a:t>FOR A GOOD NIGHT'S SLEEP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7061" y="7306316"/>
            <a:ext cx="9473878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F0FFF3"/>
                </a:solidFill>
                <a:latin typeface="Mr Dafoe"/>
              </a:rPr>
              <a:t>Deep understand your body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362937"/>
            <a:ext cx="4503742" cy="2887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1202" y="4173538"/>
            <a:ext cx="8151541" cy="49568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92879" y="1370461"/>
            <a:ext cx="1451078" cy="2157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8382" y="2665068"/>
            <a:ext cx="1200636" cy="17262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687273" flipV="1">
            <a:off x="103055" y="4828493"/>
            <a:ext cx="5852739" cy="42432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797913" y="60476"/>
            <a:ext cx="6181214" cy="693544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alphaModFix amt="7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839794" y="4820674"/>
            <a:ext cx="2154433" cy="2755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551798" y="362317"/>
            <a:ext cx="4442429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92879" y="3765303"/>
            <a:ext cx="3480098" cy="203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Gagalin"/>
              </a:rPr>
              <a:t>Make sure </a:t>
            </a:r>
          </a:p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Gagalin"/>
              </a:rPr>
              <a:t>your beed room</a:t>
            </a:r>
          </a:p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Gagalin"/>
              </a:rPr>
              <a:t>is</a:t>
            </a:r>
          </a:p>
        </p:txBody>
      </p:sp>
      <p:sp>
        <p:nvSpPr>
          <p:cNvPr id="10" name="TextBox 10"/>
          <p:cNvSpPr txBox="1"/>
          <p:nvPr/>
        </p:nvSpPr>
        <p:spPr>
          <a:xfrm rot="1699797">
            <a:off x="5603208" y="1981257"/>
            <a:ext cx="5002907" cy="139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dirty="0">
                <a:solidFill>
                  <a:srgbClr val="FFFFFF"/>
                </a:solidFill>
                <a:latin typeface="Agrandir Narrow"/>
              </a:rPr>
              <a:t>free from </a:t>
            </a:r>
          </a:p>
          <a:p>
            <a:pPr algn="ctr">
              <a:lnSpc>
                <a:spcPts val="5179"/>
              </a:lnSpc>
            </a:pPr>
            <a:r>
              <a:rPr lang="en-US" sz="3699" dirty="0">
                <a:solidFill>
                  <a:srgbClr val="FFFFFF"/>
                </a:solidFill>
                <a:latin typeface="Agrandir Narrow"/>
              </a:rPr>
              <a:t>light &amp; noises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60827" y="1125992"/>
            <a:ext cx="3157935" cy="240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grandir Thin"/>
              </a:rPr>
              <a:t>Try 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grandir Thin"/>
              </a:rPr>
              <a:t>using earplugs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grandir Thin"/>
              </a:rPr>
              <a:t>or 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grandir Thin"/>
              </a:rPr>
              <a:t>wear sleep mask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35278" y="-2483897"/>
            <a:ext cx="9149367" cy="91493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A837F">
                <a:alpha val="4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93270"/>
            <a:ext cx="6018989" cy="411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624770" y="1568842"/>
            <a:ext cx="9149367" cy="91493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7BEA3">
                <a:alpha val="4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7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983440" y="4608070"/>
            <a:ext cx="4032504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899160" flipV="1">
            <a:off x="-443383" y="3785739"/>
            <a:ext cx="18905533" cy="271552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4870791"/>
            <a:ext cx="4076700" cy="1084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 dirty="0">
                <a:solidFill>
                  <a:srgbClr val="F0FFF3"/>
                </a:solidFill>
                <a:latin typeface="Aloja"/>
              </a:rPr>
              <a:t>Avoid screen </a:t>
            </a:r>
          </a:p>
          <a:p>
            <a:pPr>
              <a:lnSpc>
                <a:spcPts val="4339"/>
              </a:lnSpc>
            </a:pPr>
            <a:r>
              <a:rPr lang="en-US" sz="3099" dirty="0">
                <a:solidFill>
                  <a:srgbClr val="F0FFF3"/>
                </a:solidFill>
                <a:latin typeface="Aloja"/>
              </a:rPr>
              <a:t>      before bed 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40084" y="2944957"/>
            <a:ext cx="4519216" cy="113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0FFF3"/>
                </a:solidFill>
                <a:latin typeface="Aloja"/>
              </a:rPr>
              <a:t>Say no to mobile phone 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F0FFF3"/>
                </a:solidFill>
                <a:latin typeface="Aloja"/>
              </a:rPr>
              <a:t>    &amp; social networks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2956" y="1084309"/>
            <a:ext cx="2556044" cy="1138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dirty="0">
                <a:solidFill>
                  <a:srgbClr val="F0FFF3"/>
                </a:solidFill>
                <a:latin typeface="Aloja"/>
              </a:rPr>
              <a:t>Avoid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27528" y="6278755"/>
            <a:ext cx="4097242" cy="282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0FFF3"/>
                </a:solidFill>
                <a:latin typeface="Alta"/>
              </a:rPr>
              <a:t>Watching TV in the bed room</a:t>
            </a:r>
          </a:p>
          <a:p>
            <a:pPr marL="690872" lvl="1" indent="-345436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0FFF3"/>
                </a:solidFill>
                <a:latin typeface="Alta"/>
              </a:rPr>
              <a:t>Remove electronics in the bed room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2569655" y="3263844"/>
            <a:ext cx="728380" cy="704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4087592" y="3263844"/>
            <a:ext cx="728380" cy="7045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036443" y="1612482"/>
            <a:ext cx="4712680" cy="68935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439396" y="2755482"/>
            <a:ext cx="6523630" cy="55571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4454" y="1469607"/>
            <a:ext cx="1183675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dirty="0">
                <a:solidFill>
                  <a:srgbClr val="429FFD"/>
                </a:solidFill>
                <a:latin typeface="Aloja"/>
              </a:rPr>
              <a:t>Avoid Alcohol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4454" y="5029200"/>
            <a:ext cx="5918379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280">
                <a:solidFill>
                  <a:srgbClr val="F0FFF3"/>
                </a:solidFill>
                <a:latin typeface="Aileron Thin"/>
              </a:rPr>
              <a:t>Especially 4-8 hours before bed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4120">
            <a:off x="1037210" y="1831711"/>
            <a:ext cx="728380" cy="704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86936" y="5724487"/>
            <a:ext cx="2700372" cy="27838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476399" y="5724487"/>
            <a:ext cx="2444761" cy="27838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710251" y="5724487"/>
            <a:ext cx="3875251" cy="23110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47887" y="1469607"/>
            <a:ext cx="1183675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dirty="0">
                <a:solidFill>
                  <a:srgbClr val="429FFD"/>
                </a:solidFill>
                <a:latin typeface="Aloja"/>
              </a:rPr>
              <a:t>Avoid These Food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38715" y="3130901"/>
            <a:ext cx="1208546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210" dirty="0">
                <a:solidFill>
                  <a:srgbClr val="F0FFF3"/>
                </a:solidFill>
                <a:latin typeface="Aileron Thin"/>
              </a:rPr>
              <a:t>Pay attention to your eating routine.</a:t>
            </a:r>
          </a:p>
          <a:p>
            <a:pPr algn="ctr">
              <a:lnSpc>
                <a:spcPts val="5880"/>
              </a:lnSpc>
            </a:pPr>
            <a:r>
              <a:rPr lang="en-US" sz="4200" spc="210" dirty="0">
                <a:solidFill>
                  <a:srgbClr val="F0FFF3"/>
                </a:solidFill>
                <a:latin typeface="Aileron Thin"/>
              </a:rPr>
              <a:t>Before the bed 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44688" y="8759190"/>
            <a:ext cx="1527274" cy="90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Aloja"/>
              </a:rPr>
              <a:t>spicy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63601" y="8714423"/>
            <a:ext cx="2560574" cy="82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Aloja"/>
              </a:rPr>
              <a:t>sugary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6936" y="8784601"/>
            <a:ext cx="2064841" cy="90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Aloja"/>
              </a:rPr>
              <a:t>Heavy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4120">
            <a:off x="1075310" y="1498720"/>
            <a:ext cx="728380" cy="704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08438" y="3786275"/>
            <a:ext cx="3213679" cy="41400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32387" y="3430924"/>
            <a:ext cx="3281610" cy="44953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91313" y="2183982"/>
            <a:ext cx="2393332" cy="18798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47887" y="1479132"/>
            <a:ext cx="1183675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>
                <a:solidFill>
                  <a:srgbClr val="429FFD"/>
                </a:solidFill>
                <a:latin typeface="Aloja"/>
              </a:rPr>
              <a:t>Only Use Your Bed For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74405" y="8578215"/>
            <a:ext cx="3597573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Aloja"/>
              </a:rPr>
              <a:t>Sexual Activity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10734" y="8578215"/>
            <a:ext cx="1285266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Aloja"/>
              </a:rPr>
              <a:t>Sleep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103</Words>
  <Application>Microsoft Office PowerPoint</Application>
  <PresentationFormat>Custom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Agrandir Thin</vt:lpstr>
      <vt:lpstr>Alta</vt:lpstr>
      <vt:lpstr>Gagalin</vt:lpstr>
      <vt:lpstr>Calibri</vt:lpstr>
      <vt:lpstr>Comic Sans</vt:lpstr>
      <vt:lpstr>Aileron Thin</vt:lpstr>
      <vt:lpstr>Roboto Condensed Bold</vt:lpstr>
      <vt:lpstr>Agrandir Narrow</vt:lpstr>
      <vt:lpstr>Mr Dafoe</vt:lpstr>
      <vt:lpstr>Arial</vt:lpstr>
      <vt:lpstr>Aloja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Ten Tips</dc:title>
  <cp:lastModifiedBy>hien hoang</cp:lastModifiedBy>
  <cp:revision>7</cp:revision>
  <dcterms:created xsi:type="dcterms:W3CDTF">2006-08-16T00:00:00Z</dcterms:created>
  <dcterms:modified xsi:type="dcterms:W3CDTF">2023-04-04T07:11:43Z</dcterms:modified>
  <dc:identifier>DAFejGMkgaE</dc:identifier>
</cp:coreProperties>
</file>